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6" r:id="rId3"/>
    <p:sldId id="269" r:id="rId4"/>
    <p:sldId id="258" r:id="rId5"/>
    <p:sldId id="261" r:id="rId6"/>
    <p:sldId id="259" r:id="rId7"/>
    <p:sldId id="270" r:id="rId8"/>
    <p:sldId id="260" r:id="rId9"/>
    <p:sldId id="262" r:id="rId10"/>
    <p:sldId id="263" r:id="rId11"/>
    <p:sldId id="264" r:id="rId12"/>
    <p:sldId id="265" r:id="rId13"/>
    <p:sldId id="266" r:id="rId14"/>
    <p:sldId id="271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6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занятия на МО\Новая папка\следы зайц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" y="0"/>
            <a:ext cx="9142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2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занятия на МО\Новая папка\след вол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97045" y="-1197048"/>
            <a:ext cx="6858001" cy="925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7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занятия на МО\Новая папка\следы лю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1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занятия на МО\Новая папка\снеговик на мост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7938"/>
            <a:ext cx="9133416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93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901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:\занятия на МО\Новая папка\снеговик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" y="300"/>
            <a:ext cx="9143443" cy="685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4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\зима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21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занятия на МО\Новая папка\зая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512"/>
            <a:ext cx="9210175" cy="68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07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занятия на МО\Новая папка\белка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" y="35214"/>
            <a:ext cx="9097050" cy="682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60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занятия на МО\Новая папка\лис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занятия на МО\Новая папка\волк на снегу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5"/>
            <a:ext cx="5184576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8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занятия на МО\медвежья берло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" y="-15964"/>
            <a:ext cx="9132082" cy="687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5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занятия на МО\Новая папка\медведь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" y="-86"/>
            <a:ext cx="9144129" cy="685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54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28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43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Перспектива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днс</cp:lastModifiedBy>
  <cp:revision>6</cp:revision>
  <dcterms:created xsi:type="dcterms:W3CDTF">2014-02-15T11:25:18Z</dcterms:created>
  <dcterms:modified xsi:type="dcterms:W3CDTF">2014-02-16T08:10:00Z</dcterms:modified>
</cp:coreProperties>
</file>